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399C44-7C16-4464-B90B-AA88309F663A}" v="2" dt="2021-11-20T00:28:15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Parker" userId="b93e4be2-b2ae-4841-9973-c8c03e2d0e09" providerId="ADAL" clId="{48399C44-7C16-4464-B90B-AA88309F663A}"/>
    <pc:docChg chg="custSel modSld">
      <pc:chgData name="Robert Parker" userId="b93e4be2-b2ae-4841-9973-c8c03e2d0e09" providerId="ADAL" clId="{48399C44-7C16-4464-B90B-AA88309F663A}" dt="2021-11-20T00:28:15.192" v="7" actId="20577"/>
      <pc:docMkLst>
        <pc:docMk/>
      </pc:docMkLst>
      <pc:sldChg chg="modSp mod">
        <pc:chgData name="Robert Parker" userId="b93e4be2-b2ae-4841-9973-c8c03e2d0e09" providerId="ADAL" clId="{48399C44-7C16-4464-B90B-AA88309F663A}" dt="2021-11-20T00:28:15.192" v="7" actId="20577"/>
        <pc:sldMkLst>
          <pc:docMk/>
          <pc:sldMk cId="171050498" sldId="302"/>
        </pc:sldMkLst>
        <pc:spChg chg="mod">
          <ac:chgData name="Robert Parker" userId="b93e4be2-b2ae-4841-9973-c8c03e2d0e09" providerId="ADAL" clId="{48399C44-7C16-4464-B90B-AA88309F663A}" dt="2021-11-20T00:28:15.192" v="7" actId="20577"/>
          <ac:spMkLst>
            <pc:docMk/>
            <pc:sldMk cId="171050498" sldId="302"/>
            <ac:spMk id="3" creationId="{9FC11E07-5D13-46B3-AA1C-4A9036B19D6C}"/>
          </ac:spMkLst>
        </pc:spChg>
      </pc:sldChg>
      <pc:sldChg chg="modSp mod">
        <pc:chgData name="Robert Parker" userId="b93e4be2-b2ae-4841-9973-c8c03e2d0e09" providerId="ADAL" clId="{48399C44-7C16-4464-B90B-AA88309F663A}" dt="2021-11-19T15:08:48.743" v="0" actId="20577"/>
        <pc:sldMkLst>
          <pc:docMk/>
          <pc:sldMk cId="3844074723" sldId="304"/>
        </pc:sldMkLst>
        <pc:spChg chg="mod">
          <ac:chgData name="Robert Parker" userId="b93e4be2-b2ae-4841-9973-c8c03e2d0e09" providerId="ADAL" clId="{48399C44-7C16-4464-B90B-AA88309F663A}" dt="2021-11-19T15:08:48.743" v="0" actId="20577"/>
          <ac:spMkLst>
            <pc:docMk/>
            <pc:sldMk cId="3844074723" sldId="304"/>
            <ac:spMk id="3" creationId="{9FC11E07-5D13-46B3-AA1C-4A9036B19D6C}"/>
          </ac:spMkLst>
        </pc:spChg>
      </pc:sldChg>
      <pc:sldChg chg="addSp delSp modSp mod">
        <pc:chgData name="Robert Parker" userId="b93e4be2-b2ae-4841-9973-c8c03e2d0e09" providerId="ADAL" clId="{48399C44-7C16-4464-B90B-AA88309F663A}" dt="2021-11-19T15:51:47.273" v="6" actId="14100"/>
        <pc:sldMkLst>
          <pc:docMk/>
          <pc:sldMk cId="3881446460" sldId="305"/>
        </pc:sldMkLst>
        <pc:spChg chg="add del mod">
          <ac:chgData name="Robert Parker" userId="b93e4be2-b2ae-4841-9973-c8c03e2d0e09" providerId="ADAL" clId="{48399C44-7C16-4464-B90B-AA88309F663A}" dt="2021-11-19T15:51:42.585" v="2"/>
          <ac:spMkLst>
            <pc:docMk/>
            <pc:sldMk cId="3881446460" sldId="305"/>
            <ac:spMk id="4" creationId="{737DD18A-712E-42F7-8B3B-F01BAEF2BC5D}"/>
          </ac:spMkLst>
        </pc:spChg>
        <pc:picChg chg="add mod">
          <ac:chgData name="Robert Parker" userId="b93e4be2-b2ae-4841-9973-c8c03e2d0e09" providerId="ADAL" clId="{48399C44-7C16-4464-B90B-AA88309F663A}" dt="2021-11-19T15:51:47.273" v="6" actId="14100"/>
          <ac:picMkLst>
            <pc:docMk/>
            <pc:sldMk cId="3881446460" sldId="305"/>
            <ac:picMk id="6" creationId="{D40769E3-D6D1-4F7C-8D5F-4D3CBE13B1BE}"/>
          </ac:picMkLst>
        </pc:picChg>
        <pc:picChg chg="del">
          <ac:chgData name="Robert Parker" userId="b93e4be2-b2ae-4841-9973-c8c03e2d0e09" providerId="ADAL" clId="{48399C44-7C16-4464-B90B-AA88309F663A}" dt="2021-11-19T15:51:38.587" v="1" actId="478"/>
          <ac:picMkLst>
            <pc:docMk/>
            <pc:sldMk cId="3881446460" sldId="305"/>
            <ac:picMk id="7" creationId="{8EABD1FB-7BDB-4C53-8830-68F47529AA1B}"/>
          </ac:picMkLst>
        </pc:picChg>
      </pc:sldChg>
    </pc:docChg>
  </pc:docChgLst>
  <pc:docChgLst>
    <pc:chgData name="Arianne Hoffschneider Guedes Gayer" userId="9c1bf269206cc0b4" providerId="LiveId" clId="{2271292D-586B-40D4-90FC-887EF2B43AA0}"/>
    <pc:docChg chg="custSel modSld">
      <pc:chgData name="Arianne Hoffschneider Guedes Gayer" userId="9c1bf269206cc0b4" providerId="LiveId" clId="{2271292D-586B-40D4-90FC-887EF2B43AA0}" dt="2021-11-20T00:41:00.447" v="5" actId="20577"/>
      <pc:docMkLst>
        <pc:docMk/>
      </pc:docMkLst>
      <pc:sldChg chg="modSp mod">
        <pc:chgData name="Arianne Hoffschneider Guedes Gayer" userId="9c1bf269206cc0b4" providerId="LiveId" clId="{2271292D-586B-40D4-90FC-887EF2B43AA0}" dt="2021-11-20T00:41:00.447" v="5" actId="20577"/>
        <pc:sldMkLst>
          <pc:docMk/>
          <pc:sldMk cId="3844074723" sldId="304"/>
        </pc:sldMkLst>
        <pc:spChg chg="mod">
          <ac:chgData name="Arianne Hoffschneider Guedes Gayer" userId="9c1bf269206cc0b4" providerId="LiveId" clId="{2271292D-586B-40D4-90FC-887EF2B43AA0}" dt="2021-11-20T00:41:00.447" v="5" actId="20577"/>
          <ac:spMkLst>
            <pc:docMk/>
            <pc:sldMk cId="3844074723" sldId="304"/>
            <ac:spMk id="3" creationId="{9FC11E07-5D13-46B3-AA1C-4A9036B19D6C}"/>
          </ac:spMkLst>
        </pc:spChg>
      </pc:sldChg>
      <pc:sldChg chg="addSp delSp modSp mod">
        <pc:chgData name="Arianne Hoffschneider Guedes Gayer" userId="9c1bf269206cc0b4" providerId="LiveId" clId="{2271292D-586B-40D4-90FC-887EF2B43AA0}" dt="2021-11-10T19:10:08.622" v="4" actId="26606"/>
        <pc:sldMkLst>
          <pc:docMk/>
          <pc:sldMk cId="3881446460" sldId="305"/>
        </pc:sldMkLst>
        <pc:spChg chg="add del mod">
          <ac:chgData name="Arianne Hoffschneider Guedes Gayer" userId="9c1bf269206cc0b4" providerId="LiveId" clId="{2271292D-586B-40D4-90FC-887EF2B43AA0}" dt="2021-11-10T19:10:04.788" v="1" actId="931"/>
          <ac:spMkLst>
            <pc:docMk/>
            <pc:sldMk cId="3881446460" sldId="305"/>
            <ac:spMk id="4" creationId="{FDE1F9D7-BD2F-4AC5-8D7F-2520CCAC580B}"/>
          </ac:spMkLst>
        </pc:spChg>
        <pc:spChg chg="del">
          <ac:chgData name="Arianne Hoffschneider Guedes Gayer" userId="9c1bf269206cc0b4" providerId="LiveId" clId="{2271292D-586B-40D4-90FC-887EF2B43AA0}" dt="2021-11-10T19:10:08.622" v="4" actId="26606"/>
          <ac:spMkLst>
            <pc:docMk/>
            <pc:sldMk cId="3881446460" sldId="305"/>
            <ac:spMk id="10" creationId="{39E3965E-AC41-4711-9D10-E25ABB132D86}"/>
          </ac:spMkLst>
        </pc:spChg>
        <pc:spChg chg="del">
          <ac:chgData name="Arianne Hoffschneider Guedes Gayer" userId="9c1bf269206cc0b4" providerId="LiveId" clId="{2271292D-586B-40D4-90FC-887EF2B43AA0}" dt="2021-11-10T19:10:08.622" v="4" actId="26606"/>
          <ac:spMkLst>
            <pc:docMk/>
            <pc:sldMk cId="3881446460" sldId="305"/>
            <ac:spMk id="14" creationId="{33428ACC-71EC-4171-9527-10983BA6B41D}"/>
          </ac:spMkLst>
        </pc:spChg>
        <pc:spChg chg="del">
          <ac:chgData name="Arianne Hoffschneider Guedes Gayer" userId="9c1bf269206cc0b4" providerId="LiveId" clId="{2271292D-586B-40D4-90FC-887EF2B43AA0}" dt="2021-11-10T19:10:08.622" v="4" actId="26606"/>
          <ac:spMkLst>
            <pc:docMk/>
            <pc:sldMk cId="3881446460" sldId="305"/>
            <ac:spMk id="35" creationId="{8D4480B4-953D-41FA-9052-09AB3A026947}"/>
          </ac:spMkLst>
        </pc:spChg>
        <pc:spChg chg="add">
          <ac:chgData name="Arianne Hoffschneider Guedes Gayer" userId="9c1bf269206cc0b4" providerId="LiveId" clId="{2271292D-586B-40D4-90FC-887EF2B43AA0}" dt="2021-11-10T19:10:08.622" v="4" actId="26606"/>
          <ac:spMkLst>
            <pc:docMk/>
            <pc:sldMk cId="3881446460" sldId="305"/>
            <ac:spMk id="40" creationId="{39E3965E-AC41-4711-9D10-E25ABB132D86}"/>
          </ac:spMkLst>
        </pc:spChg>
        <pc:spChg chg="add">
          <ac:chgData name="Arianne Hoffschneider Guedes Gayer" userId="9c1bf269206cc0b4" providerId="LiveId" clId="{2271292D-586B-40D4-90FC-887EF2B43AA0}" dt="2021-11-10T19:10:08.622" v="4" actId="26606"/>
          <ac:spMkLst>
            <pc:docMk/>
            <pc:sldMk cId="3881446460" sldId="305"/>
            <ac:spMk id="44" creationId="{33428ACC-71EC-4171-9527-10983BA6B41D}"/>
          </ac:spMkLst>
        </pc:spChg>
        <pc:spChg chg="add">
          <ac:chgData name="Arianne Hoffschneider Guedes Gayer" userId="9c1bf269206cc0b4" providerId="LiveId" clId="{2271292D-586B-40D4-90FC-887EF2B43AA0}" dt="2021-11-10T19:10:08.622" v="4" actId="26606"/>
          <ac:spMkLst>
            <pc:docMk/>
            <pc:sldMk cId="3881446460" sldId="305"/>
            <ac:spMk id="48" creationId="{8D4480B4-953D-41FA-9052-09AB3A026947}"/>
          </ac:spMkLst>
        </pc:spChg>
        <pc:picChg chg="del">
          <ac:chgData name="Arianne Hoffschneider Guedes Gayer" userId="9c1bf269206cc0b4" providerId="LiveId" clId="{2271292D-586B-40D4-90FC-887EF2B43AA0}" dt="2021-11-10T19:09:48.429" v="0" actId="478"/>
          <ac:picMkLst>
            <pc:docMk/>
            <pc:sldMk cId="3881446460" sldId="305"/>
            <ac:picMk id="5" creationId="{5A3BB079-274C-4E2F-914F-A75FB3000508}"/>
          </ac:picMkLst>
        </pc:picChg>
        <pc:picChg chg="add mod">
          <ac:chgData name="Arianne Hoffschneider Guedes Gayer" userId="9c1bf269206cc0b4" providerId="LiveId" clId="{2271292D-586B-40D4-90FC-887EF2B43AA0}" dt="2021-11-10T19:10:08.622" v="4" actId="26606"/>
          <ac:picMkLst>
            <pc:docMk/>
            <pc:sldMk cId="3881446460" sldId="305"/>
            <ac:picMk id="7" creationId="{8EABD1FB-7BDB-4C53-8830-68F47529AA1B}"/>
          </ac:picMkLst>
        </pc:picChg>
        <pc:cxnChg chg="del">
          <ac:chgData name="Arianne Hoffschneider Guedes Gayer" userId="9c1bf269206cc0b4" providerId="LiveId" clId="{2271292D-586B-40D4-90FC-887EF2B43AA0}" dt="2021-11-10T19:10:08.622" v="4" actId="26606"/>
          <ac:cxnSpMkLst>
            <pc:docMk/>
            <pc:sldMk cId="3881446460" sldId="305"/>
            <ac:cxnSpMk id="12" creationId="{1F5DC8C3-BA5F-4EED-BB9A-A14272BD82A1}"/>
          </ac:cxnSpMkLst>
        </pc:cxnChg>
        <pc:cxnChg chg="del">
          <ac:chgData name="Arianne Hoffschneider Guedes Gayer" userId="9c1bf269206cc0b4" providerId="LiveId" clId="{2271292D-586B-40D4-90FC-887EF2B43AA0}" dt="2021-11-10T19:10:08.622" v="4" actId="26606"/>
          <ac:cxnSpMkLst>
            <pc:docMk/>
            <pc:sldMk cId="3881446460" sldId="305"/>
            <ac:cxnSpMk id="34" creationId="{BA22713B-ABB6-4391-97F9-0449A2B9B664}"/>
          </ac:cxnSpMkLst>
        </pc:cxnChg>
        <pc:cxnChg chg="add">
          <ac:chgData name="Arianne Hoffschneider Guedes Gayer" userId="9c1bf269206cc0b4" providerId="LiveId" clId="{2271292D-586B-40D4-90FC-887EF2B43AA0}" dt="2021-11-10T19:10:08.622" v="4" actId="26606"/>
          <ac:cxnSpMkLst>
            <pc:docMk/>
            <pc:sldMk cId="3881446460" sldId="305"/>
            <ac:cxnSpMk id="42" creationId="{1F5DC8C3-BA5F-4EED-BB9A-A14272BD82A1}"/>
          </ac:cxnSpMkLst>
        </pc:cxnChg>
        <pc:cxnChg chg="add">
          <ac:chgData name="Arianne Hoffschneider Guedes Gayer" userId="9c1bf269206cc0b4" providerId="LiveId" clId="{2271292D-586B-40D4-90FC-887EF2B43AA0}" dt="2021-11-10T19:10:08.622" v="4" actId="26606"/>
          <ac:cxnSpMkLst>
            <pc:docMk/>
            <pc:sldMk cId="3881446460" sldId="305"/>
            <ac:cxnSpMk id="46" creationId="{BA22713B-ABB6-4391-97F9-0449A2B9B66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11/19/2021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11/19/2021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11/19/2021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DATA2201 - Relational Databases:  Course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62500" lnSpcReduction="20000"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/>
              <a:t>Arianne guedes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/>
              <a:t>Jorge gayer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600"/>
              <a:t>Robert parker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Case Study - SKS National Bank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D0B2CA-FCAD-4E86-BB26-35774E049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r>
              <a:rPr lang="pt-BR"/>
              <a:t>SKS is a bank organized into branches and offices. The idea of this case study is to analyze the requirements and assumptions in order to create a database that enables the company to manage its business.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834327-03F1-4931-8261-971373A5A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8CED6-DAB2-4267-B75D-F6B381EF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Requirements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1E07-5D13-46B3-AA1C-4A9036B19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/>
              <a:t>BRANCHES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/>
              <a:t> </a:t>
            </a:r>
            <a:r>
              <a:rPr lang="en-US"/>
              <a:t>Branches are only available in major cities across Canada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 There can be only one branch per city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 Branch ID is unique per branch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322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8CED6-DAB2-4267-B75D-F6B381EF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pt-BR" sz="3300"/>
              <a:t>Requirements</a:t>
            </a:r>
            <a:endParaRPr lang="en-US" sz="3300"/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1E07-5D13-46B3-AA1C-4A9036B19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b="1"/>
              <a:t>CUSTOMERS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/>
              <a:t> </a:t>
            </a:r>
            <a:r>
              <a:rPr lang="en-US"/>
              <a:t>A customer can have only one branch and a branch can have zero or more customers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 A customer can have one or more bank accounts, which can be a checking or a savings account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 A customer can take out one or more loans, but is not required 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 A customer can have a personal banker or loan officer if they wish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14552793-7DFF-4EC7-AC69-D34A75D01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05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8CED6-DAB2-4267-B75D-F6B381EF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Requirements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1E07-5D13-46B3-AA1C-4A9036B19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ACCOUNTS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 Each account must have a branch, an account type, a balance, a last accessed date, an interest rate and an overdraft limit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 Each account can have at least one customer assigned to it, but multiple are allowed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/>
              <a:t>CITIES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 Cities must have a unique name and only one province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814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8CED6-DAB2-4267-B75D-F6B381EF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pt-BR" sz="4100">
                <a:solidFill>
                  <a:srgbClr val="FFFFFF"/>
                </a:solidFill>
              </a:rPr>
              <a:t>Requirements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11E07-5D13-46B3-AA1C-4A9036B19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b="1" dirty="0"/>
              <a:t>EMPLOYEES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2000" dirty="0"/>
              <a:t> </a:t>
            </a:r>
            <a:r>
              <a:rPr lang="en-US" sz="2000" dirty="0"/>
              <a:t>An employee can be a manager, a loan officer or a banker, but only one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An employee has a set of locations where they work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An employee work location can be a branch or an office but only one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A banker can be assigned to zero or more customers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A loan officer can be assigned to zero or more customers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 A manager can manage one or more employees</a:t>
            </a:r>
          </a:p>
        </p:txBody>
      </p:sp>
    </p:spTree>
    <p:extLst>
      <p:ext uri="{BB962C8B-B14F-4D97-AF65-F5344CB8AC3E}">
        <p14:creationId xmlns:p14="http://schemas.microsoft.com/office/powerpoint/2010/main" val="384407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CB9D4-DB3E-4ECD-A621-2B0149D5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ERD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D40769E3-D6D1-4F7C-8D5F-4D3CBE13B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471" y="713952"/>
            <a:ext cx="7300562" cy="5029833"/>
          </a:xfrm>
        </p:spPr>
      </p:pic>
    </p:spTree>
    <p:extLst>
      <p:ext uri="{BB962C8B-B14F-4D97-AF65-F5344CB8AC3E}">
        <p14:creationId xmlns:p14="http://schemas.microsoft.com/office/powerpoint/2010/main" val="388144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Wood human figure">
            <a:extLst>
              <a:ext uri="{FF2B5EF4-FFF2-40B4-BE49-F238E27FC236}">
                <a16:creationId xmlns:a16="http://schemas.microsoft.com/office/drawing/2014/main" id="{2AE5197E-583B-41E9-BCE8-E453C78A6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692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77E2E-129D-46BF-96CD-C37AAC8FE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rgbClr val="FFFFFF"/>
                </a:solidFill>
              </a:rPr>
              <a:t>Any Questions?</a:t>
            </a:r>
            <a:endParaRPr lang="en-US" sz="360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665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FAC95-EE50-4962-B55A-8BA10F9AE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85" y="815303"/>
            <a:ext cx="6125311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Thanks!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006318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{CE736D13-CAB5-4752-8021-7DA6B57A692F}tf22712842_win32</Template>
  <TotalTime>0</TotalTime>
  <Words>296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Bookman Old Style</vt:lpstr>
      <vt:lpstr>Calibri</vt:lpstr>
      <vt:lpstr>Franklin Gothic Book</vt:lpstr>
      <vt:lpstr>Wingdings</vt:lpstr>
      <vt:lpstr>1_RetrospectVTI</vt:lpstr>
      <vt:lpstr>DATA2201 - Relational Databases:  Course Project</vt:lpstr>
      <vt:lpstr>Case Study - SKS National Bank</vt:lpstr>
      <vt:lpstr>Requirements</vt:lpstr>
      <vt:lpstr>Requirements</vt:lpstr>
      <vt:lpstr>Requirements</vt:lpstr>
      <vt:lpstr>Requirements</vt:lpstr>
      <vt:lpstr>ERD</vt:lpstr>
      <vt:lpstr>Any 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DATA2201 - Relational Databases:  Course Project</dc:title>
  <dc:creator>Arianne Hoffschneider Guedes Gayer</dc:creator>
  <cp:lastModifiedBy>Arianne Hoffschneider Guedes Gayer</cp:lastModifiedBy>
  <cp:revision>1</cp:revision>
  <dcterms:created xsi:type="dcterms:W3CDTF">2021-11-09T17:48:37Z</dcterms:created>
  <dcterms:modified xsi:type="dcterms:W3CDTF">2021-11-20T00:41:26Z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